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sel Gümüş" initials="AG" lastIdx="2" clrIdx="0">
    <p:extLst>
      <p:ext uri="{19B8F6BF-5375-455C-9EA6-DF929625EA0E}">
        <p15:presenceInfo xmlns:p15="http://schemas.microsoft.com/office/powerpoint/2012/main" userId="6278f7af40e281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232F7-B132-49CF-9848-889922336103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6058-8411-422F-91EA-8759C578EB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8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İzin dolduracak</a:t>
            </a:r>
            <a:r>
              <a:rPr lang="tr-TR" baseline="0" dirty="0" smtClean="0"/>
              <a:t> olan personel  TC kimlik </a:t>
            </a:r>
            <a:r>
              <a:rPr lang="tr-TR" baseline="0" dirty="0" err="1" smtClean="0"/>
              <a:t>nosunu</a:t>
            </a:r>
            <a:r>
              <a:rPr lang="tr-TR" baseline="0" dirty="0" smtClean="0"/>
              <a:t> girecek.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76058-8411-422F-91EA-8759C578EB5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4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76058-8411-422F-91EA-8759C578EB5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38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6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6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8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46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35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5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9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76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1D9A-1FC2-4451-8E6B-64A142DFBDA0}" type="datetimeFigureOut">
              <a:rPr lang="tr-TR" smtClean="0"/>
              <a:t>3.7.2019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48B4-80C4-48BF-8E06-48C885640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7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-1" t="2934" r="-99" b="-2422"/>
          <a:stretch/>
        </p:blipFill>
        <p:spPr>
          <a:xfrm>
            <a:off x="0" y="127250"/>
            <a:ext cx="12204000" cy="7020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885524" y="3467708"/>
            <a:ext cx="1463040" cy="182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ağa Bükülü Ok 3"/>
          <p:cNvSpPr/>
          <p:nvPr/>
        </p:nvSpPr>
        <p:spPr>
          <a:xfrm>
            <a:off x="10356782" y="5447899"/>
            <a:ext cx="452389" cy="84702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21078" y="2675823"/>
            <a:ext cx="1386038" cy="3368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3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a Bükülü Ok 2"/>
          <p:cNvSpPr/>
          <p:nvPr/>
        </p:nvSpPr>
        <p:spPr>
          <a:xfrm>
            <a:off x="10616665" y="5832909"/>
            <a:ext cx="346510" cy="51976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</Words>
  <Application>Microsoft Office PowerPoint</Application>
  <PresentationFormat>Geniş ekran</PresentationFormat>
  <Paragraphs>3</Paragraphs>
  <Slides>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Aysel Gümüş</dc:creator>
  <cp:lastModifiedBy>Aysel Gümüş</cp:lastModifiedBy>
  <cp:revision>20</cp:revision>
  <dcterms:created xsi:type="dcterms:W3CDTF">2019-07-03T06:01:06Z</dcterms:created>
  <dcterms:modified xsi:type="dcterms:W3CDTF">2019-07-03T11:19:35Z</dcterms:modified>
</cp:coreProperties>
</file>