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26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51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70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06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89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9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84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0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42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47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25D0F-D4B6-47CB-82FD-A9B704DC60AA}" type="datetimeFigureOut">
              <a:rPr lang="tr-TR" smtClean="0"/>
              <a:t>3.7.2019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42B5D-767F-4EB5-B0A9-6B10E6E1D3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23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ol Ok 2"/>
          <p:cNvSpPr/>
          <p:nvPr/>
        </p:nvSpPr>
        <p:spPr>
          <a:xfrm>
            <a:off x="1007964" y="3878982"/>
            <a:ext cx="1416908" cy="27575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61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ağa Bükülü Ok 2"/>
          <p:cNvSpPr/>
          <p:nvPr/>
        </p:nvSpPr>
        <p:spPr>
          <a:xfrm>
            <a:off x="10238417" y="5813659"/>
            <a:ext cx="407123" cy="452474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4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8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665169" y="1164658"/>
            <a:ext cx="3878981" cy="4716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87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Aysel Gümüş</dc:creator>
  <cp:lastModifiedBy>Aysel Gümüş</cp:lastModifiedBy>
  <cp:revision>7</cp:revision>
  <dcterms:created xsi:type="dcterms:W3CDTF">2019-07-03T06:59:41Z</dcterms:created>
  <dcterms:modified xsi:type="dcterms:W3CDTF">2019-07-03T10:43:32Z</dcterms:modified>
</cp:coreProperties>
</file>