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19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25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06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54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65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50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16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74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42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47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95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0CF68-B73D-4103-A752-FB360241B2BF}" type="datetimeFigureOut">
              <a:rPr lang="tr-TR" smtClean="0"/>
              <a:t>16.6.2016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3478-0A6F-46F4-A1A9-60A19B4EB0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67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l="266" t="-5830" r="18382" b="20375"/>
          <a:stretch/>
        </p:blipFill>
        <p:spPr>
          <a:xfrm>
            <a:off x="0" y="-279134"/>
            <a:ext cx="12207875" cy="713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9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Aysel Gümüş</dc:creator>
  <cp:lastModifiedBy>Aysel Gümüş</cp:lastModifiedBy>
  <cp:revision>2</cp:revision>
  <dcterms:created xsi:type="dcterms:W3CDTF">2016-06-08T11:48:40Z</dcterms:created>
  <dcterms:modified xsi:type="dcterms:W3CDTF">2016-06-16T13:31:39Z</dcterms:modified>
</cp:coreProperties>
</file>